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53" d="100"/>
          <a:sy n="53" d="100"/>
        </p:scale>
        <p:origin x="7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Автор и дата</a:t>
            </a:r>
          </a:p>
        </p:txBody>
      </p:sp>
      <p:sp>
        <p:nvSpPr>
          <p:cNvPr id="12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Информационное сообщение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Информация о факте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Информация о факте</a:t>
            </a:r>
          </a:p>
        </p:txBody>
      </p:sp>
      <p:sp>
        <p:nvSpPr>
          <p:cNvPr id="10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Авторство</a:t>
            </a:r>
          </a:p>
        </p:txBody>
      </p:sp>
      <p:sp>
        <p:nvSpPr>
          <p:cNvPr id="116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«Важная цитата»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Изображение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Изображение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Изображение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Изображение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Заголовок презентации</a:t>
            </a:r>
          </a:p>
        </p:txBody>
      </p:sp>
      <p:sp>
        <p:nvSpPr>
          <p:cNvPr id="23" name="Автор и дата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Автор и дата</a:t>
            </a:r>
          </a:p>
        </p:txBody>
      </p:sp>
      <p:sp>
        <p:nvSpPr>
          <p:cNvPr id="24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Заголовок слайда</a:t>
            </a:r>
          </a:p>
        </p:txBody>
      </p:sp>
      <p:sp>
        <p:nvSpPr>
          <p:cNvPr id="34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Подзаголовок слайда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Подзаголовок слайда</a:t>
            </a:r>
          </a:p>
        </p:txBody>
      </p:sp>
      <p:sp>
        <p:nvSpPr>
          <p:cNvPr id="61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6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Заголовок раздела</a:t>
            </a:r>
          </a:p>
        </p:txBody>
      </p:sp>
      <p:sp>
        <p:nvSpPr>
          <p:cNvPr id="72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Подзаголовок слайда</a:t>
            </a:r>
          </a:p>
        </p:txBody>
      </p:sp>
      <p:sp>
        <p:nvSpPr>
          <p:cNvPr id="8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Темы повестки дня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Заголовок слайда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2024"/>
          <p:cNvSpPr txBox="1">
            <a:spLocks noGrp="1"/>
          </p:cNvSpPr>
          <p:nvPr>
            <p:ph type="body" idx="21"/>
          </p:nvPr>
        </p:nvSpPr>
        <p:spPr>
          <a:xfrm>
            <a:off x="11580535" y="12618160"/>
            <a:ext cx="21971003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2024</a:t>
            </a:r>
          </a:p>
        </p:txBody>
      </p:sp>
      <p:sp>
        <p:nvSpPr>
          <p:cNvPr id="152" name="Проект по PyGame:…"/>
          <p:cNvSpPr txBox="1">
            <a:spLocks noGrp="1"/>
          </p:cNvSpPr>
          <p:nvPr>
            <p:ph type="ctrTitle"/>
          </p:nvPr>
        </p:nvSpPr>
        <p:spPr>
          <a:xfrm>
            <a:off x="306018" y="2574991"/>
            <a:ext cx="21971004" cy="4648201"/>
          </a:xfrm>
          <a:prstGeom prst="rect">
            <a:avLst/>
          </a:prstGeom>
        </p:spPr>
        <p:txBody>
          <a:bodyPr/>
          <a:lstStyle/>
          <a:p>
            <a:r>
              <a:t>Проект по PyGame: </a:t>
            </a:r>
          </a:p>
          <a:p>
            <a:pPr>
              <a:defRPr sz="9200" spc="-183"/>
            </a:pPr>
            <a:r>
              <a:t>Игра «Exploit»</a:t>
            </a:r>
          </a:p>
        </p:txBody>
      </p:sp>
      <p:sp>
        <p:nvSpPr>
          <p:cNvPr id="153" name="Шипилов Евгений, Бутырин Артем"/>
          <p:cNvSpPr txBox="1">
            <a:spLocks noGrp="1"/>
          </p:cNvSpPr>
          <p:nvPr>
            <p:ph type="subTitle" sz="quarter" idx="1"/>
          </p:nvPr>
        </p:nvSpPr>
        <p:spPr>
          <a:xfrm>
            <a:off x="306020" y="8091394"/>
            <a:ext cx="21971001" cy="1905001"/>
          </a:xfrm>
          <a:prstGeom prst="rect">
            <a:avLst/>
          </a:prstGeom>
        </p:spPr>
        <p:txBody>
          <a:bodyPr/>
          <a:lstStyle/>
          <a:p>
            <a:r>
              <a:t>Шипилов Евгений, Бутырин Артем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73D6DE7-B518-E2BC-331C-5E770DDD8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5136" y="2183731"/>
            <a:ext cx="5342021" cy="934853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2024"/>
          <p:cNvSpPr txBox="1">
            <a:spLocks noGrp="1"/>
          </p:cNvSpPr>
          <p:nvPr>
            <p:ph type="body" idx="21"/>
          </p:nvPr>
        </p:nvSpPr>
        <p:spPr>
          <a:xfrm>
            <a:off x="11580535" y="12618160"/>
            <a:ext cx="21971003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2024</a:t>
            </a:r>
          </a:p>
        </p:txBody>
      </p:sp>
      <p:sp>
        <p:nvSpPr>
          <p:cNvPr id="195" name="Проект по PyGame:…"/>
          <p:cNvSpPr txBox="1">
            <a:spLocks noGrp="1"/>
          </p:cNvSpPr>
          <p:nvPr>
            <p:ph type="ctrTitle"/>
          </p:nvPr>
        </p:nvSpPr>
        <p:spPr>
          <a:xfrm>
            <a:off x="306018" y="2574991"/>
            <a:ext cx="21971004" cy="4648201"/>
          </a:xfrm>
          <a:prstGeom prst="rect">
            <a:avLst/>
          </a:prstGeom>
        </p:spPr>
        <p:txBody>
          <a:bodyPr/>
          <a:lstStyle/>
          <a:p>
            <a:r>
              <a:t>Проект по PyGame: </a:t>
            </a:r>
          </a:p>
          <a:p>
            <a:pPr>
              <a:defRPr sz="9200" spc="-183"/>
            </a:pPr>
            <a:r>
              <a:t>Игра «Exploit»</a:t>
            </a:r>
          </a:p>
        </p:txBody>
      </p:sp>
      <p:sp>
        <p:nvSpPr>
          <p:cNvPr id="196" name="Шипилов Евгений, Бутырин Артем"/>
          <p:cNvSpPr txBox="1">
            <a:spLocks noGrp="1"/>
          </p:cNvSpPr>
          <p:nvPr>
            <p:ph type="subTitle" sz="quarter" idx="1"/>
          </p:nvPr>
        </p:nvSpPr>
        <p:spPr>
          <a:xfrm>
            <a:off x="306020" y="8091394"/>
            <a:ext cx="21971001" cy="1905001"/>
          </a:xfrm>
          <a:prstGeom prst="rect">
            <a:avLst/>
          </a:prstGeom>
        </p:spPr>
        <p:txBody>
          <a:bodyPr/>
          <a:lstStyle/>
          <a:p>
            <a:r>
              <a:t>Шипилов Евгений, Бутырин Артем 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A2AB9C1-20E4-A990-DE3F-5B9A656F2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7364" y="2343116"/>
            <a:ext cx="6977548" cy="902976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Описание игры"/>
          <p:cNvSpPr txBox="1">
            <a:spLocks noGrp="1"/>
          </p:cNvSpPr>
          <p:nvPr>
            <p:ph type="title"/>
          </p:nvPr>
        </p:nvSpPr>
        <p:spPr>
          <a:xfrm>
            <a:off x="306021" y="-3706327"/>
            <a:ext cx="9779001" cy="5882274"/>
          </a:xfrm>
          <a:prstGeom prst="rect">
            <a:avLst/>
          </a:prstGeom>
        </p:spPr>
        <p:txBody>
          <a:bodyPr/>
          <a:lstStyle/>
          <a:p>
            <a:r>
              <a:t>Описание игры</a:t>
            </a:r>
          </a:p>
        </p:txBody>
      </p:sp>
      <p:sp>
        <p:nvSpPr>
          <p:cNvPr id="156" name="&quot;Exploit&quot; - это захватывающая игра в жанре аркадного экшена, где игроку предстоит взять на себя роль героя и преодолеть различные вызовы на пути к победе. Ему придется пройти 3 уровня и победить босса. С уникальным сочетанием геймплея, графики и звуковых"/>
          <p:cNvSpPr txBox="1">
            <a:spLocks noGrp="1"/>
          </p:cNvSpPr>
          <p:nvPr>
            <p:ph type="body" sz="half" idx="1"/>
          </p:nvPr>
        </p:nvSpPr>
        <p:spPr>
          <a:xfrm>
            <a:off x="400809" y="3600845"/>
            <a:ext cx="11187849" cy="9626779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2000"/>
              </a:spcBef>
              <a:defRPr sz="4800" b="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"Exploit" - это захватывающая игра в жанре аркадного экшена, где игроку предстоит взять на себя роль героя и преодолеть различные вызовы на пути к победе. Ему придется пройти 3 уровня и победить босса. С уникальным сочетанием геймплея, графики и звуковых эффектов, "Exploit" обещает непрерывное и захватывающее игровое испытание.</a:t>
            </a:r>
          </a:p>
        </p:txBody>
      </p:sp>
      <p:pic>
        <p:nvPicPr>
          <p:cNvPr id="157" name="Снимок экрана 2024-02-29 в 15.48.16.png" descr="Снимок экрана 2024-02-29 в 15.48.16.png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2611044" y="2591326"/>
            <a:ext cx="11026487" cy="89024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Изображение" descr="Изображение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199515" y="7279160"/>
            <a:ext cx="22278958" cy="61157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Изображение" descr="Изображение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99515" y="385424"/>
            <a:ext cx="21984970" cy="65368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Изображение" descr="Изображение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43518" y="703767"/>
            <a:ext cx="22511954" cy="59349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065E38E-8ACB-4D2C-B649-7B2AA39E0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18" y="7077242"/>
            <a:ext cx="22511954" cy="638026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Особенности игры"/>
          <p:cNvSpPr txBox="1">
            <a:spLocks noGrp="1"/>
          </p:cNvSpPr>
          <p:nvPr>
            <p:ph type="title"/>
          </p:nvPr>
        </p:nvSpPr>
        <p:spPr>
          <a:xfrm>
            <a:off x="163841" y="724048"/>
            <a:ext cx="21971001" cy="1433163"/>
          </a:xfrm>
          <a:prstGeom prst="rect">
            <a:avLst/>
          </a:prstGeom>
        </p:spPr>
        <p:txBody>
          <a:bodyPr/>
          <a:lstStyle/>
          <a:p>
            <a:r>
              <a:t>Особенности игры</a:t>
            </a:r>
          </a:p>
        </p:txBody>
      </p:sp>
      <p:sp>
        <p:nvSpPr>
          <p:cNvPr id="166" name="Игрок управляет персонажем -  магическим героем, который должен преодолевать уровни, взаимодействуя с различными монстрами и объектами."/>
          <p:cNvSpPr txBox="1">
            <a:spLocks noGrp="1"/>
          </p:cNvSpPr>
          <p:nvPr>
            <p:ph type="body" sz="half" idx="1"/>
          </p:nvPr>
        </p:nvSpPr>
        <p:spPr>
          <a:xfrm>
            <a:off x="306021" y="4965748"/>
            <a:ext cx="7388125" cy="9996893"/>
          </a:xfrm>
          <a:prstGeom prst="rect">
            <a:avLst/>
          </a:prstGeom>
        </p:spPr>
        <p:txBody>
          <a:bodyPr/>
          <a:lstStyle>
            <a:lvl1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40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Игрок управляет персонажем -  магическим героем, который должен преодолевать уровни, взаимодействуя с различными монстрами и объектами.</a:t>
            </a:r>
          </a:p>
        </p:txBody>
      </p:sp>
      <p:sp>
        <p:nvSpPr>
          <p:cNvPr id="167" name="Геймплей:"/>
          <p:cNvSpPr txBox="1"/>
          <p:nvPr/>
        </p:nvSpPr>
        <p:spPr>
          <a:xfrm>
            <a:off x="542989" y="3364040"/>
            <a:ext cx="10518507" cy="2147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457200">
              <a:spcBef>
                <a:spcPts val="2000"/>
              </a:spcBef>
              <a:defRPr sz="5600" b="1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Геймплей:</a:t>
            </a:r>
          </a:p>
        </p:txBody>
      </p:sp>
      <p:sp>
        <p:nvSpPr>
          <p:cNvPr id="168" name="Линия"/>
          <p:cNvSpPr/>
          <p:nvPr/>
        </p:nvSpPr>
        <p:spPr>
          <a:xfrm flipV="1">
            <a:off x="7847600" y="3373127"/>
            <a:ext cx="1" cy="895651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69" name="Графика:"/>
          <p:cNvSpPr txBox="1"/>
          <p:nvPr/>
        </p:nvSpPr>
        <p:spPr>
          <a:xfrm>
            <a:off x="8522384" y="3364040"/>
            <a:ext cx="10518507" cy="2147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457200">
              <a:spcBef>
                <a:spcPts val="2000"/>
              </a:spcBef>
              <a:defRPr sz="5600" b="1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Графика:</a:t>
            </a:r>
          </a:p>
        </p:txBody>
      </p:sp>
      <p:sp>
        <p:nvSpPr>
          <p:cNvPr id="170" name="Используются изображения для заднего фона, персонажей, атак и других элементов игры."/>
          <p:cNvSpPr txBox="1"/>
          <p:nvPr/>
        </p:nvSpPr>
        <p:spPr>
          <a:xfrm>
            <a:off x="8147631" y="5937317"/>
            <a:ext cx="7261126" cy="6058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457199" indent="-317499" algn="l" defTabSz="457200">
              <a:buClr>
                <a:srgbClr val="0D0D0D"/>
              </a:buClr>
              <a:buSzPct val="123000"/>
              <a:buFont typeface="Helvetica"/>
              <a:buChar char="•"/>
              <a:defRPr sz="450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Используются изображения для заднего фона, персонажей, атак и других элементов игры.</a:t>
            </a:r>
          </a:p>
        </p:txBody>
      </p:sp>
      <p:sp>
        <p:nvSpPr>
          <p:cNvPr id="171" name="Линия"/>
          <p:cNvSpPr/>
          <p:nvPr/>
        </p:nvSpPr>
        <p:spPr>
          <a:xfrm flipV="1">
            <a:off x="15708788" y="3373127"/>
            <a:ext cx="1" cy="895651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72" name="Звук:"/>
          <p:cNvSpPr txBox="1"/>
          <p:nvPr/>
        </p:nvSpPr>
        <p:spPr>
          <a:xfrm>
            <a:off x="16454940" y="3099719"/>
            <a:ext cx="6547628" cy="26763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457200">
              <a:spcBef>
                <a:spcPts val="2000"/>
              </a:spcBef>
              <a:defRPr sz="5600" b="1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Звук:</a:t>
            </a:r>
          </a:p>
        </p:txBody>
      </p:sp>
      <p:sp>
        <p:nvSpPr>
          <p:cNvPr id="173" name="Имеется фоновая музыка и звуковые эффекты для различных событий (например, атака, получение урона)."/>
          <p:cNvSpPr txBox="1"/>
          <p:nvPr/>
        </p:nvSpPr>
        <p:spPr>
          <a:xfrm>
            <a:off x="15862243" y="5839382"/>
            <a:ext cx="7388124" cy="507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457199" indent="-317499" algn="l" defTabSz="457200">
              <a:buClr>
                <a:srgbClr val="0D0D0D"/>
              </a:buClr>
              <a:buSzPct val="123000"/>
              <a:buFont typeface="Helvetica"/>
              <a:buChar char="•"/>
              <a:defRPr sz="450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 Имеется фоновая музыка и звуковые эффекты для различных событий (например, атака, получение урона).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Особенности игры"/>
          <p:cNvSpPr txBox="1">
            <a:spLocks noGrp="1"/>
          </p:cNvSpPr>
          <p:nvPr>
            <p:ph type="title"/>
          </p:nvPr>
        </p:nvSpPr>
        <p:spPr>
          <a:xfrm>
            <a:off x="258628" y="1077359"/>
            <a:ext cx="21971001" cy="1433164"/>
          </a:xfrm>
          <a:prstGeom prst="rect">
            <a:avLst/>
          </a:prstGeom>
        </p:spPr>
        <p:txBody>
          <a:bodyPr/>
          <a:lstStyle/>
          <a:p>
            <a:r>
              <a:t>Особенности игры</a:t>
            </a:r>
          </a:p>
        </p:txBody>
      </p:sp>
      <p:sp>
        <p:nvSpPr>
          <p:cNvPr id="176" name="Игра имеет несколько уровней с различными врагами и задачами."/>
          <p:cNvSpPr txBox="1">
            <a:spLocks noGrp="1"/>
          </p:cNvSpPr>
          <p:nvPr>
            <p:ph type="body" sz="half" idx="1"/>
          </p:nvPr>
        </p:nvSpPr>
        <p:spPr>
          <a:xfrm>
            <a:off x="159445" y="7263652"/>
            <a:ext cx="7388124" cy="9996893"/>
          </a:xfrm>
          <a:prstGeom prst="rect">
            <a:avLst/>
          </a:prstGeom>
        </p:spPr>
        <p:txBody>
          <a:bodyPr/>
          <a:lstStyle>
            <a:lvl1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40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Игра имеет несколько уровней с различными врагами и задачами.</a:t>
            </a:r>
          </a:p>
        </p:txBody>
      </p:sp>
      <p:sp>
        <p:nvSpPr>
          <p:cNvPr id="177" name="Уровни:"/>
          <p:cNvSpPr txBox="1"/>
          <p:nvPr/>
        </p:nvSpPr>
        <p:spPr>
          <a:xfrm>
            <a:off x="519292" y="5378268"/>
            <a:ext cx="10518508" cy="2147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457200">
              <a:spcBef>
                <a:spcPts val="2000"/>
              </a:spcBef>
              <a:defRPr sz="5600" b="1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Уровни:</a:t>
            </a:r>
          </a:p>
        </p:txBody>
      </p:sp>
      <p:sp>
        <p:nvSpPr>
          <p:cNvPr id="178" name="Линия"/>
          <p:cNvSpPr/>
          <p:nvPr/>
        </p:nvSpPr>
        <p:spPr>
          <a:xfrm flipV="1">
            <a:off x="7847600" y="3373126"/>
            <a:ext cx="1" cy="895651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79" name="Управление:"/>
          <p:cNvSpPr txBox="1"/>
          <p:nvPr/>
        </p:nvSpPr>
        <p:spPr>
          <a:xfrm>
            <a:off x="8147632" y="5378268"/>
            <a:ext cx="10518507" cy="2147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457200">
              <a:spcBef>
                <a:spcPts val="2000"/>
              </a:spcBef>
              <a:defRPr sz="5600" b="1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Управление:</a:t>
            </a:r>
          </a:p>
        </p:txBody>
      </p:sp>
      <p:sp>
        <p:nvSpPr>
          <p:cNvPr id="180" name="Управление осуществляется с клавиатуры, с помощью различных комбинаций клавиш."/>
          <p:cNvSpPr txBox="1"/>
          <p:nvPr/>
        </p:nvSpPr>
        <p:spPr>
          <a:xfrm>
            <a:off x="8147632" y="6956279"/>
            <a:ext cx="7261126" cy="60584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457199" indent="-317499" algn="l" defTabSz="457200">
              <a:buClr>
                <a:srgbClr val="0D0D0D"/>
              </a:buClr>
              <a:buSzPct val="123000"/>
              <a:buFont typeface="Helvetica"/>
              <a:buChar char="•"/>
              <a:defRPr sz="450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Управление осуществляется с клавиатуры, с помощью различных комбинаций клавиш.</a:t>
            </a:r>
          </a:p>
        </p:txBody>
      </p:sp>
      <p:sp>
        <p:nvSpPr>
          <p:cNvPr id="181" name="Линия"/>
          <p:cNvSpPr/>
          <p:nvPr/>
        </p:nvSpPr>
        <p:spPr>
          <a:xfrm flipV="1">
            <a:off x="15708788" y="3373126"/>
            <a:ext cx="1" cy="895651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82" name="Анимация:"/>
          <p:cNvSpPr txBox="1"/>
          <p:nvPr/>
        </p:nvSpPr>
        <p:spPr>
          <a:xfrm>
            <a:off x="16170578" y="5113947"/>
            <a:ext cx="6547627" cy="2676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l" defTabSz="457200">
              <a:spcBef>
                <a:spcPts val="2000"/>
              </a:spcBef>
              <a:defRPr sz="5600" b="1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Анимация:</a:t>
            </a:r>
          </a:p>
        </p:txBody>
      </p:sp>
      <p:sp>
        <p:nvSpPr>
          <p:cNvPr id="183" name="Присутствует анимация для персонажей и объектов."/>
          <p:cNvSpPr txBox="1"/>
          <p:nvPr/>
        </p:nvSpPr>
        <p:spPr>
          <a:xfrm>
            <a:off x="16008820" y="7119009"/>
            <a:ext cx="7388124" cy="5074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457199" indent="-317499" algn="l" defTabSz="457200">
              <a:buClr>
                <a:srgbClr val="0D0D0D"/>
              </a:buClr>
              <a:buSzPct val="123000"/>
              <a:buFont typeface="Helvetica"/>
              <a:buChar char="•"/>
              <a:defRPr sz="450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 Присутствует анимация для персонажей и объектов.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Ключевые классы и объекты:"/>
          <p:cNvSpPr txBox="1">
            <a:spLocks noGrp="1"/>
          </p:cNvSpPr>
          <p:nvPr>
            <p:ph type="title"/>
          </p:nvPr>
        </p:nvSpPr>
        <p:spPr>
          <a:xfrm>
            <a:off x="7012214" y="1432811"/>
            <a:ext cx="21971001" cy="1433164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800"/>
              </a:spcBef>
              <a:defRPr sz="6800" spc="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Ключевые классы и объекты:</a:t>
            </a:r>
          </a:p>
        </p:txBody>
      </p:sp>
      <p:sp>
        <p:nvSpPr>
          <p:cNvPr id="186" name="StaticImg: Класс для создания статических изображений, таких как меч и здоровье.…"/>
          <p:cNvSpPr txBox="1">
            <a:spLocks noGrp="1"/>
          </p:cNvSpPr>
          <p:nvPr>
            <p:ph type="body" sz="half" idx="1"/>
          </p:nvPr>
        </p:nvSpPr>
        <p:spPr>
          <a:xfrm>
            <a:off x="6729703" y="3584994"/>
            <a:ext cx="16116042" cy="8256012"/>
          </a:xfrm>
          <a:prstGeom prst="rect">
            <a:avLst/>
          </a:prstGeom>
        </p:spPr>
        <p:txBody>
          <a:bodyPr/>
          <a:lstStyle/>
          <a:p>
            <a:pPr marL="425195" indent="-295274" defTabSz="425195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092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StaticImg</a:t>
            </a:r>
            <a:r>
              <a:t>: Класс для создания статических изображений, таких как меч и здоровье.</a:t>
            </a:r>
          </a:p>
          <a:p>
            <a:pPr marL="425195" indent="-295274" defTabSz="425195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092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Level</a:t>
            </a:r>
            <a:r>
              <a:t>: Класс для создания уровней игры.</a:t>
            </a:r>
          </a:p>
          <a:p>
            <a:pPr marL="425195" indent="-295274" defTabSz="425195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092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FlyObj</a:t>
            </a:r>
            <a:r>
              <a:t>: Родительский класс для объектов, которые движутся по экрану.</a:t>
            </a:r>
          </a:p>
          <a:p>
            <a:pPr marL="425195" indent="-295274" defTabSz="425195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092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MonsterBullit</a:t>
            </a:r>
            <a:r>
              <a:t>: Класс для создания атаки монстров.</a:t>
            </a:r>
          </a:p>
          <a:p>
            <a:pPr marL="425195" indent="-295274" defTabSz="425195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092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HeroBullit</a:t>
            </a:r>
            <a:r>
              <a:t>: Класс для создания атаки персонажа.</a:t>
            </a:r>
          </a:p>
          <a:p>
            <a:pPr marL="425195" indent="-295274" defTabSz="425195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092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Portal</a:t>
            </a:r>
            <a:r>
              <a:t>: Класс для создания портала на уровне.</a:t>
            </a:r>
          </a:p>
          <a:p>
            <a:pPr marL="425195" indent="-295274" defTabSz="425195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092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Monsters</a:t>
            </a:r>
            <a:r>
              <a:t>: Родительский класс для создания вражеских монстров.</a:t>
            </a:r>
          </a:p>
          <a:p>
            <a:pPr marL="425195" indent="-295274" defTabSz="425195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092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MonsterFish</a:t>
            </a:r>
            <a:r>
              <a:t>: Класс для создания рыбных монстров.</a:t>
            </a:r>
          </a:p>
          <a:p>
            <a:pPr marL="425195" indent="-295274" defTabSz="425195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092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Guardian</a:t>
            </a:r>
            <a:r>
              <a:t>: Класс для создания стражей.</a:t>
            </a:r>
          </a:p>
          <a:p>
            <a:pPr marL="425195" indent="-295274" defTabSz="425195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4092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FirePrinc</a:t>
            </a:r>
            <a:r>
              <a:t>: Класс для создания огненных принцев.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Ключевые моменты кода:"/>
          <p:cNvSpPr txBox="1">
            <a:spLocks noGrp="1"/>
          </p:cNvSpPr>
          <p:nvPr>
            <p:ph type="title"/>
          </p:nvPr>
        </p:nvSpPr>
        <p:spPr>
          <a:xfrm>
            <a:off x="6775246" y="2579929"/>
            <a:ext cx="21971001" cy="1433164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spcBef>
                <a:spcPts val="800"/>
              </a:spcBef>
              <a:defRPr sz="6000" spc="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Ключевые моменты кода:</a:t>
            </a:r>
          </a:p>
        </p:txBody>
      </p:sp>
      <p:sp>
        <p:nvSpPr>
          <p:cNvPr id="189" name="Инициализация игры, загрузка изображений, музыки и других ресурсов.…"/>
          <p:cNvSpPr txBox="1">
            <a:spLocks noGrp="1"/>
          </p:cNvSpPr>
          <p:nvPr>
            <p:ph type="body" sz="half" idx="1"/>
          </p:nvPr>
        </p:nvSpPr>
        <p:spPr>
          <a:xfrm>
            <a:off x="6506158" y="4793530"/>
            <a:ext cx="16218049" cy="7497714"/>
          </a:xfrm>
          <a:prstGeom prst="rect">
            <a:avLst/>
          </a:prstGeom>
        </p:spPr>
        <p:txBody>
          <a:bodyPr/>
          <a:lstStyle/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5100" b="1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0"/>
              <a:t>Инициализация игры, загрузка изображений, музыки и других ресурсов.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510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Управление основными событиями игры: движение персонажей, атака, смерть, переход на новый уровень.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510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Анимация различных действий персонажей и монстров.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D0D0D"/>
              </a:buClr>
              <a:buFont typeface="Helvetica"/>
              <a:defRPr sz="510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Обработка столкновений и взаимодействий между объектами.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Описание игры"/>
          <p:cNvSpPr txBox="1">
            <a:spLocks noGrp="1"/>
          </p:cNvSpPr>
          <p:nvPr>
            <p:ph type="title"/>
          </p:nvPr>
        </p:nvSpPr>
        <p:spPr>
          <a:xfrm>
            <a:off x="10614126" y="-2545184"/>
            <a:ext cx="9779001" cy="5882274"/>
          </a:xfrm>
          <a:prstGeom prst="rect">
            <a:avLst/>
          </a:prstGeom>
        </p:spPr>
        <p:txBody>
          <a:bodyPr/>
          <a:lstStyle/>
          <a:p>
            <a:r>
              <a:rPr lang="ru-RU" dirty="0"/>
              <a:t>Заключение</a:t>
            </a:r>
            <a:endParaRPr dirty="0"/>
          </a:p>
        </p:txBody>
      </p:sp>
      <p:sp>
        <p:nvSpPr>
          <p:cNvPr id="192" name="&quot;Exploit&quot; - это захватывающая игра с увлекательным геймплеем, красочной графикой и захватывающим звуковым сопровождением. Наслаждайтесь уникальным игровым опытом и отправляйтесь в захватывающее приключение!"/>
          <p:cNvSpPr txBox="1">
            <a:spLocks noGrp="1"/>
          </p:cNvSpPr>
          <p:nvPr>
            <p:ph type="body" sz="half" idx="1"/>
          </p:nvPr>
        </p:nvSpPr>
        <p:spPr>
          <a:xfrm>
            <a:off x="10543036" y="4154380"/>
            <a:ext cx="11187849" cy="9626779"/>
          </a:xfrm>
          <a:prstGeom prst="rect">
            <a:avLst/>
          </a:prstGeom>
        </p:spPr>
        <p:txBody>
          <a:bodyPr/>
          <a:lstStyle>
            <a:lvl1pPr defTabSz="457200">
              <a:spcBef>
                <a:spcPts val="2000"/>
              </a:spcBef>
              <a:defRPr sz="4700" b="0">
                <a:solidFill>
                  <a:srgbClr val="0D0D0D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"Exploit" - это захватывающая игра с увлекательным геймплеем, красочной графикой и захватывающим звуковым сопровождением. Наслаждайтесь уникальным игровым опытом и отправляйтесь в захватывающее приключение!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359</Words>
  <Application>Microsoft Macintosh PowerPoint</Application>
  <PresentationFormat>Произвольный</PresentationFormat>
  <Paragraphs>42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Helvetica</vt:lpstr>
      <vt:lpstr>Helvetica Neue</vt:lpstr>
      <vt:lpstr>Helvetica Neue Medium</vt:lpstr>
      <vt:lpstr>21_BasicWhite</vt:lpstr>
      <vt:lpstr>Проект по PyGame:  Игра «Exploit»</vt:lpstr>
      <vt:lpstr>Описание игры</vt:lpstr>
      <vt:lpstr>Презентация PowerPoint</vt:lpstr>
      <vt:lpstr>Презентация PowerPoint</vt:lpstr>
      <vt:lpstr>Особенности игры</vt:lpstr>
      <vt:lpstr>Особенности игры</vt:lpstr>
      <vt:lpstr>Ключевые классы и объекты:</vt:lpstr>
      <vt:lpstr>Ключевые моменты кода:</vt:lpstr>
      <vt:lpstr>Заключение</vt:lpstr>
      <vt:lpstr>Проект по PyGame:  Игра «Exploit»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по PyGame:  Игра «Exploit»</dc:title>
  <cp:lastModifiedBy>Microsoft Office User</cp:lastModifiedBy>
  <cp:revision>2</cp:revision>
  <dcterms:modified xsi:type="dcterms:W3CDTF">2024-02-29T14:24:52Z</dcterms:modified>
</cp:coreProperties>
</file>